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410" r:id="rId2"/>
  </p:sldIdLst>
  <p:sldSz cx="6858000" cy="9144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338" autoAdjust="0"/>
    <p:restoredTop sz="94660"/>
  </p:normalViewPr>
  <p:slideViewPr>
    <p:cSldViewPr>
      <p:cViewPr varScale="1">
        <p:scale>
          <a:sx n="83" d="100"/>
          <a:sy n="83" d="100"/>
        </p:scale>
        <p:origin x="2958" y="102"/>
      </p:cViewPr>
      <p:guideLst>
        <p:guide orient="horz" pos="2880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7E791-C9F5-4A6F-8546-E25B531E2B71}" type="datetimeFigureOut">
              <a:rPr lang="th-TH" smtClean="0"/>
              <a:t>26/12/66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A56DF-CE63-4264-AA75-745B18DEB9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541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56DF-CE63-4264-AA75-745B18DEB9B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25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10CF-D0F3-4216-8780-A3FB5B106215}" type="datetimeFigureOut">
              <a:rPr lang="th-TH" smtClean="0"/>
              <a:t>26/12/66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403"/>
          <a:stretch>
            <a:fillRect/>
          </a:stretch>
        </p:blipFill>
        <p:spPr>
          <a:xfrm>
            <a:off x="-13970" y="0"/>
            <a:ext cx="6885305" cy="1851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805" y="6444208"/>
            <a:ext cx="6578068" cy="23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      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กระทรวง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ยุติธรรม</a:t>
            </a:r>
            <a:r>
              <a:rPr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โดยสำนักงาน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ยุติธรรม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จังหวัดยโสธร</a:t>
            </a:r>
            <a:r>
              <a:rPr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วัน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พุธ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ที่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26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ธันวาคม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๒๕๖๖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ระหว่าง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เวลา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๐๙.๓๐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– 12.00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นาฬิกา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นางสาว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นฤมล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แสน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ทวี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สุข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ยุติธรรม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จังหวัดยโสธร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และ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ผู้อำนวยการสำนักงานคุมประพฤติจังหวัดยโสธ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ร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ร่วม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ประชุมคณะกรมการ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จังหวัด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หัวหน้า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ส่วน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ราชการ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และนายอำเภอ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ครั้งที่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12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/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๒๕๖๖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ประจำเดือ</a:t>
            </a:r>
            <a:r>
              <a:rPr lang="th-TH"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นธัน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วาคม 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๒๕๖๖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เพื่อ</a:t>
            </a:r>
            <a:r>
              <a:rPr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ขับเคลื่อนและติดตามการดำเนินงานตามภารกิจที่สำคัญของจังหวัด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ยโสธร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โดยมี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นาย</a:t>
            </a:r>
            <a:r>
              <a:rPr lang="th-TH"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ชรินทร์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ทองสุข      ผู้ว่า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ราชการจังหวัดยโสธร เป็นประธาน 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มี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นายไกร เอี่ยมจุฬา รองผู้ว่าราชจังหวัดยโสธร 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  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ปลัด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จังหวัด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หัวหน้า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ส่วนราชการจังหวัดยโสธรนายอำเภอทุก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อำเภอ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เข้า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ร่วม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ประชุม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ณ </a:t>
            </a:r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    </a:t>
            </a:r>
            <a:r>
              <a:rPr sz="20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ห้อง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ประชุมยศสุนทร</a:t>
            </a:r>
            <a:r>
              <a:rPr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(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ชั้น</a:t>
            </a:r>
            <a:r>
              <a:rPr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๓) 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ศาลากลางจังหวัดยโสธร</a:t>
            </a:r>
            <a:r>
              <a:rPr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อำเภอเมืองยโสธร</a:t>
            </a:r>
            <a:r>
              <a:rPr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 </a:t>
            </a:r>
            <a:r>
              <a:rPr sz="2000" b="1" dirty="0" err="1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จังหวัดยโสธร</a:t>
            </a:r>
            <a:endParaRPr sz="2000" b="1" dirty="0">
              <a:latin typeface="TH SarabunIT๙" panose="020B0500040200020003" pitchFamily="34" charset="-34"/>
              <a:cs typeface="TH SarabunIT๙" panose="020B0500040200020003" pitchFamily="34" charset="-34"/>
              <a:sym typeface="+mn-ea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32740" y="1811655"/>
            <a:ext cx="6172200" cy="629285"/>
          </a:xfrm>
        </p:spPr>
        <p:txBody>
          <a:bodyPr>
            <a:noAutofit/>
          </a:bodyPr>
          <a:lstStyle/>
          <a:p>
            <a:r>
              <a:rPr lang="th-TH" altLang="en-US" sz="2000" b="1" dirty="0">
                <a:solidFill>
                  <a:schemeClr val="tx2"/>
                </a:solidFill>
                <a:latin typeface="TH Charmonman" panose="03000500040000020004" charset="0"/>
                <a:cs typeface="TH Charmonman" panose="03000500040000020004" charset="0"/>
              </a:rPr>
              <a:t>ยุติธรรมจังหวัดยโสธร </a:t>
            </a:r>
            <a:r>
              <a:rPr lang="th-TH" altLang="en-US" sz="2000" b="1" dirty="0" smtClean="0">
                <a:solidFill>
                  <a:schemeClr val="tx2"/>
                </a:solidFill>
                <a:latin typeface="TH Charmonman" panose="03000500040000020004" charset="0"/>
                <a:cs typeface="TH Charmonman" panose="03000500040000020004" charset="0"/>
              </a:rPr>
              <a:t>    นำ</a:t>
            </a:r>
            <a:r>
              <a:rPr lang="th-TH" altLang="en-US" sz="2000" b="1" dirty="0">
                <a:solidFill>
                  <a:schemeClr val="tx2"/>
                </a:solidFill>
                <a:latin typeface="TH Charmonman" panose="03000500040000020004" charset="0"/>
                <a:cs typeface="TH Charmonman" panose="03000500040000020004" charset="0"/>
              </a:rPr>
              <a:t>ความยุติธรรมสู่หมู่บ้าน </a:t>
            </a:r>
            <a:r>
              <a:rPr lang="th-TH" altLang="en-US" sz="2000" b="1" dirty="0" smtClean="0">
                <a:solidFill>
                  <a:schemeClr val="tx2"/>
                </a:solidFill>
                <a:latin typeface="TH Charmonman" panose="03000500040000020004" charset="0"/>
                <a:cs typeface="TH Charmonman" panose="03000500040000020004" charset="0"/>
              </a:rPr>
              <a:t>    นำ</a:t>
            </a:r>
            <a:r>
              <a:rPr lang="th-TH" altLang="en-US" sz="2000" b="1" dirty="0">
                <a:solidFill>
                  <a:schemeClr val="tx2"/>
                </a:solidFill>
                <a:latin typeface="TH Charmonman" panose="03000500040000020004" charset="0"/>
                <a:cs typeface="TH Charmonman" panose="03000500040000020004" charset="0"/>
              </a:rPr>
              <a:t>บริการรัฐสู่ประชาชน</a:t>
            </a:r>
          </a:p>
        </p:txBody>
      </p:sp>
      <p:pic>
        <p:nvPicPr>
          <p:cNvPr id="2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" t="90224" r="81540" b="-67"/>
          <a:stretch>
            <a:fillRect/>
          </a:stretch>
        </p:blipFill>
        <p:spPr>
          <a:xfrm>
            <a:off x="45085" y="8622146"/>
            <a:ext cx="647611" cy="521854"/>
          </a:xfrm>
          <a:prstGeom prst="rect">
            <a:avLst/>
          </a:prstGeom>
        </p:spPr>
      </p:pic>
      <p:pic>
        <p:nvPicPr>
          <p:cNvPr id="27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94" t="89772" r="960" b="-94"/>
          <a:stretch>
            <a:fillRect/>
          </a:stretch>
        </p:blipFill>
        <p:spPr>
          <a:xfrm>
            <a:off x="6204679" y="8622146"/>
            <a:ext cx="653321" cy="521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368" y="5725734"/>
            <a:ext cx="6388943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sz="20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สำนักงานยุติธรรมจังหวัดยโสธรร่วมประชุมคณะกรมการจังหวัด</a:t>
            </a:r>
            <a:r>
              <a:rPr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sz="20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หัวหน้าส่วนราชการ</a:t>
            </a:r>
            <a:r>
              <a:rPr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sz="20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และนายอำเภอ</a:t>
            </a:r>
            <a:r>
              <a:rPr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sz="20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</a:t>
            </a:r>
            <a:r>
              <a:rPr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sz="20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๒๕๖๖ </a:t>
            </a:r>
            <a:r>
              <a:rPr sz="2000" b="1" dirty="0" err="1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</a:t>
            </a:r>
            <a:r>
              <a:rPr sz="2000" b="1" dirty="0" err="1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เดือน</a:t>
            </a:r>
            <a:r>
              <a:rPr lang="th-TH" sz="20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ธันวาคม</a:t>
            </a:r>
            <a:r>
              <a:rPr sz="20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๒๕๖๖</a:t>
            </a:r>
            <a:r>
              <a:rPr lang="en-US" sz="2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sz="2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" y="2369896"/>
            <a:ext cx="2249350" cy="1659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1" y="2369897"/>
            <a:ext cx="2160240" cy="165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" y="4029598"/>
            <a:ext cx="2249350" cy="16961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1" y="4029598"/>
            <a:ext cx="2229028" cy="1693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1" y="2369895"/>
            <a:ext cx="2229028" cy="1662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4029597"/>
            <a:ext cx="2160240" cy="1693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161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Angsana New</vt:lpstr>
      <vt:lpstr>Arial</vt:lpstr>
      <vt:lpstr>Calibri</vt:lpstr>
      <vt:lpstr>Cordia New</vt:lpstr>
      <vt:lpstr>TH Charmonman</vt:lpstr>
      <vt:lpstr>TH SarabunIT๙</vt:lpstr>
      <vt:lpstr>Office Theme</vt:lpstr>
      <vt:lpstr>ยุติธรรมจังหวัดยโสธร     นำความยุติธรรมสู่หมู่บ้าน     นำบริการรัฐสู่ประชาชน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Sirinna Suepsimma</cp:lastModifiedBy>
  <cp:revision>778</cp:revision>
  <cp:lastPrinted>2023-01-24T07:35:00Z</cp:lastPrinted>
  <dcterms:created xsi:type="dcterms:W3CDTF">2017-12-20T10:21:00Z</dcterms:created>
  <dcterms:modified xsi:type="dcterms:W3CDTF">2023-12-26T09:28:22Z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1033-11.2.0.10031</vt:lpwstr>
  </property>
</Properties>
</file>